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  <p:sldMasterId id="214748398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77" d="100"/>
          <a:sy n="77" d="100"/>
        </p:scale>
        <p:origin x="-90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48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825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0164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36804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9035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0947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934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563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1858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0939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418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4614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1644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3899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361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186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85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5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6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26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14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263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154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58A8E26-10E1-41D5-AFF2-4C7D57191C92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2A868CE-A421-4FA7-AB5B-5C0C5BC0AC4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200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57306" y="2245654"/>
            <a:ext cx="10276872" cy="2098226"/>
          </a:xfrm>
        </p:spPr>
        <p:txBody>
          <a:bodyPr/>
          <a:lstStyle/>
          <a:p>
            <a:r>
              <a:rPr lang="tr-TR" sz="6000" dirty="0"/>
              <a:t>Ortaöğretim kurumları</a:t>
            </a:r>
            <a:br>
              <a:rPr lang="tr-TR" sz="6000" dirty="0"/>
            </a:br>
            <a:r>
              <a:rPr lang="tr-TR" sz="6000" dirty="0"/>
              <a:t>ödül ve disiplin yönetmeliği </a:t>
            </a:r>
          </a:p>
        </p:txBody>
      </p:sp>
    </p:spTree>
    <p:extLst>
      <p:ext uri="{BB962C8B-B14F-4D97-AF65-F5344CB8AC3E}">
        <p14:creationId xmlns:p14="http://schemas.microsoft.com/office/powerpoint/2010/main" val="233195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23" y="228599"/>
            <a:ext cx="10229029" cy="3523593"/>
          </a:xfrm>
          <a:prstGeom prst="rect">
            <a:avLst/>
          </a:prstGeom>
        </p:spPr>
      </p:pic>
      <p:pic>
        <p:nvPicPr>
          <p:cNvPr id="5" name="Picture 4" descr="http://kaanalgul.files.wordpress.com/2011/10/sanal-zorbalik-felaketleri-1318158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17" y="3976076"/>
            <a:ext cx="5030973" cy="2172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491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338" y="1232310"/>
            <a:ext cx="3957146" cy="4159497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70" y="220717"/>
            <a:ext cx="6576191" cy="64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4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3" y="4254062"/>
            <a:ext cx="6511158" cy="2335924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72" y="152400"/>
            <a:ext cx="10453031" cy="383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78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804" y="1026236"/>
            <a:ext cx="3222568" cy="4302509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721" y="224987"/>
            <a:ext cx="7312409" cy="62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7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tr-TR" sz="5400" b="1" dirty="0"/>
              <a:t>ÖDÜLLENDİRME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71" y="1405100"/>
            <a:ext cx="4162095" cy="5027229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33" y="1261241"/>
            <a:ext cx="5864772" cy="53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4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90" y="1147597"/>
            <a:ext cx="3810259" cy="4480693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06" y="251590"/>
            <a:ext cx="6774177" cy="627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0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816" y="4099035"/>
            <a:ext cx="5830122" cy="2301764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05" y="53126"/>
            <a:ext cx="10978057" cy="38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8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600" b="1" dirty="0"/>
              <a:t>DİSİPLİN CEZALARI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61341"/>
            <a:ext cx="9601200" cy="380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6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14" y="3956651"/>
            <a:ext cx="5900057" cy="2475679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38" y="213326"/>
            <a:ext cx="10263352" cy="35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8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18" y="3404300"/>
            <a:ext cx="5983961" cy="2728487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970" y="295275"/>
            <a:ext cx="10765058" cy="26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6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2700" y="2193471"/>
            <a:ext cx="9601200" cy="3581400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08" y="237797"/>
            <a:ext cx="6790668" cy="628912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043" y="685800"/>
            <a:ext cx="4008649" cy="546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9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76" y="556720"/>
            <a:ext cx="8146504" cy="513463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704" y="947131"/>
            <a:ext cx="2802602" cy="411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6785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p">
  <a:themeElements>
    <a:clrScheme name="Mav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TM02900743[[fn=Organik]]</Template>
  <TotalTime>34</TotalTime>
  <Words>5</Words>
  <Application>Microsoft Office PowerPoint</Application>
  <PresentationFormat>Özel</PresentationFormat>
  <Paragraphs>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13</vt:i4>
      </vt:variant>
    </vt:vector>
  </HeadingPairs>
  <TitlesOfParts>
    <vt:vector size="15" baseType="lpstr">
      <vt:lpstr>HDOfficeLightV0</vt:lpstr>
      <vt:lpstr>Crop</vt:lpstr>
      <vt:lpstr>Ortaöğretim kurumları ödül ve disiplin yönetmeliği </vt:lpstr>
      <vt:lpstr>ÖDÜLLENDİRME</vt:lpstr>
      <vt:lpstr>PowerPoint Sunusu</vt:lpstr>
      <vt:lpstr>PowerPoint Sunusu</vt:lpstr>
      <vt:lpstr>DİSİPLİN CEZALARI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Ortaöğretim kurumları ödül ve disiplin yönetmeliği</dc:title>
  <dc:creator>Win7</dc:creator>
  <cp:lastModifiedBy>Recep DÜLGER</cp:lastModifiedBy>
  <cp:revision>6</cp:revision>
  <dcterms:created xsi:type="dcterms:W3CDTF">2018-10-16T08:34:34Z</dcterms:created>
  <dcterms:modified xsi:type="dcterms:W3CDTF">2018-10-17T11:16:49Z</dcterms:modified>
</cp:coreProperties>
</file>